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ilita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ilitaOn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cbd6c6934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cbd6c6934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69fcbd6e2f1a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69fcbd6e2f1a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69fcbd6e64d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69fcbd6e64d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69fcbd6e98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69fcbd6e98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69fcbd6f02a8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69fcbd6f02a8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fcbd6c8c7c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fcbd6c8c7c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69fcbd6caab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69fcbd6caab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69fcbd6cc41f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69fcbd6cc41f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9fcbd6cdcba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9fcbd6cdcba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69fcbd6d46f2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69fcbd6d46f2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69fcbd6da3cd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69fcbd6da3cd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69fcbd6e2ea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69fcbd6e2ea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69fcbd6e2ed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69fcbd6e2ed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2.png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8.jpg"/><Relationship Id="rId6" Type="http://schemas.openxmlformats.org/officeDocument/2006/relationships/image" Target="../media/image4.jpg"/><Relationship Id="rId7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OUR AMAZING PETS!</a:t>
            </a:r>
            <a:endParaRPr b="1" sz="324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Learn about animals and what they have.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FILL IN THE BLANKS 🧩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dog ____ got a long tail. I ____ got a goldfish.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Word bank 🏦</a:t>
            </a: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b="1" sz="180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has, have, is, ar</a:t>
            </a: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</a:t>
            </a:r>
            <a:endParaRPr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Answers on the next slide...</a:t>
            </a:r>
            <a:endParaRPr sz="162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FILL IN THE BLANKS 🧩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dog </a:t>
            </a:r>
            <a:r>
              <a:rPr b="1" lang="en" sz="180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has</a:t>
            </a: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got a long tail. I </a:t>
            </a:r>
            <a:r>
              <a:rPr b="1" lang="en" sz="180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have</a:t>
            </a:r>
            <a:r>
              <a:rPr lang="en" sz="18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got a goldfish.</a:t>
            </a:r>
            <a:endParaRPr sz="18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285750" y="3429000"/>
            <a:ext cx="85725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Word bank 🏦</a:t>
            </a: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b="1" sz="180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has, have, is, ar</a:t>
            </a:r>
            <a:r>
              <a:rPr lang="en" sz="18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</a:t>
            </a:r>
            <a:endParaRPr sz="18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3086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440932"/>
            <a:ext cx="3314700" cy="239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GET CREATIVE 🖼️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Draw Your Dream Pet</a:t>
            </a:r>
            <a:endParaRPr b="1"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Draw a picture of a funny or magical pet. Then, write two sentences about it using 'has got' or 'have got'.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What you'll need: 🎨​ 🖌️</a:t>
            </a:r>
            <a:r>
              <a:rPr lang="en" sz="198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198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Paper, Crayons or Markers, Penc</a:t>
            </a:r>
            <a:r>
              <a:rPr lang="en" sz="216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il</a:t>
            </a:r>
            <a:endParaRPr sz="216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" y="0"/>
            <a:ext cx="3483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3680460" y="1131570"/>
            <a:ext cx="51435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GREAT JOB, CLASS!</a:t>
            </a:r>
            <a:endParaRPr b="1" sz="324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Remember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I, You, We, They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= have got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He, She, It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= has got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Keep looking at animals to see what body parts they have!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19"/>
            <a:ext cx="9246870" cy="51166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897380" y="1314450"/>
            <a:ext cx="5143500" cy="3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MEET THE PETS</a:t>
            </a:r>
            <a:endParaRPr b="1" sz="324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Today, we are going to look at some favorite pets.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will learn about their special body parts and what they have on their bodies.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Do you have a pet?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2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USING 'HAVE GOT'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286250" y="800100"/>
            <a:ext cx="45720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Rule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use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'have got'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for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,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you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,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, and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they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Examples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have got a rabbit.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You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have got a nice dog.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have got two cats.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They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have got long ears.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75" y="80010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USING 'HAS GOT'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85750" y="800100"/>
            <a:ext cx="45720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Rule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use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'has got'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for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he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,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she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, and </a:t>
            </a: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it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Examples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36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He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has got a lizard.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She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has got a parrot.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-19431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151617"/>
              </a:buClr>
              <a:buSzPts val="1980"/>
              <a:buFont typeface="LXGW WenKai TC"/>
              <a:buChar char="●"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It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(the dog) has got a short tail.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835" y="777240"/>
            <a:ext cx="4569951" cy="328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9110" y="765810"/>
            <a:ext cx="4572000" cy="323469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LET'S LOOK AT EARS!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Look how different they are!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84" y="1485900"/>
            <a:ext cx="268941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5864" y="1485900"/>
            <a:ext cx="268941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3374" y="1485900"/>
            <a:ext cx="268941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ANIMAL BODY PARTS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</a:t>
            </a:r>
            <a:endParaRPr b="1"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285750" y="331470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Dog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dog has got a wagging tail and floppy ears.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</a:t>
            </a:r>
            <a:endParaRPr b="1"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211830" y="331470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Bird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bird has got colorful wings and a small beak.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</a:t>
            </a:r>
            <a:endParaRPr b="1"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149340" y="3314700"/>
            <a:ext cx="26976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Rabbit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The rabbit has got long ears and a white tail.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14859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106299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325755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546354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7658100" y="91440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FB1D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ANIMAL BODY PARTS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06299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</a:t>
            </a:r>
            <a:endParaRPr b="1"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85750" y="331470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Claw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This is a claw. The cat has got sharp claws.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2575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</a:t>
            </a:r>
            <a:endParaRPr b="1"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2480310" y="3314700"/>
            <a:ext cx="1965900" cy="1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Beak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This is a beak. The bird has got a small beak.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4635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</a:t>
            </a:r>
            <a:endParaRPr b="1"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4686300" y="3314700"/>
            <a:ext cx="19659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Whiskers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Cats have got long whiskers.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765810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4</a:t>
            </a:r>
            <a:endParaRPr b="1"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880860" y="331470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Paw</a:t>
            </a:r>
            <a:endParaRPr b="1"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This is a paw. The dog has got four paws.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QUIZ TIME! 🎉</a:t>
            </a:r>
            <a:r>
              <a:rPr lang="en" sz="28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28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285750" y="857250"/>
            <a:ext cx="857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Which sentence is correct? 🤔​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She have got a cat. 🐱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She has got a cat. 🐱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28600" y="334899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845820" y="332613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She has get a cat. 🐱</a:t>
            </a: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B1D36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Answers on the next slide... ➡️​</a:t>
            </a:r>
            <a:endParaRPr sz="1620">
              <a:solidFill>
                <a:srgbClr val="FB1D36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D61084"/>
                </a:solidFill>
                <a:latin typeface="Lilita One"/>
                <a:ea typeface="Lilita One"/>
                <a:cs typeface="Lilita One"/>
                <a:sym typeface="Lilita One"/>
              </a:rPr>
              <a:t>QUIZ TIME!</a:t>
            </a:r>
            <a:endParaRPr sz="2880">
              <a:solidFill>
                <a:srgbClr val="D61084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285750" y="857250"/>
            <a:ext cx="85725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Which sentence is correct?</a:t>
            </a:r>
            <a:endParaRPr sz="198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1.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She have got a cat.</a:t>
            </a:r>
            <a:endParaRPr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2.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2C6E49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She has got a cat.</a:t>
            </a:r>
            <a:endParaRPr b="1" sz="1980">
              <a:solidFill>
                <a:srgbClr val="2C6E49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8515350" y="24574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👍​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262890" y="339471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3.</a:t>
            </a:r>
            <a:endParaRPr b="1" sz="252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868680" y="332613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She has get a cat.</a:t>
            </a:r>
            <a:endParaRPr sz="198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151617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✅​</a:t>
            </a:r>
            <a:endParaRPr sz="3600">
              <a:solidFill>
                <a:srgbClr val="151617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